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304" r:id="rId22"/>
    <p:sldId id="432" r:id="rId23"/>
    <p:sldId id="424" r:id="rId24"/>
    <p:sldId id="425" r:id="rId25"/>
    <p:sldId id="426" r:id="rId26"/>
    <p:sldId id="428" r:id="rId27"/>
    <p:sldId id="427" r:id="rId28"/>
    <p:sldId id="305" r:id="rId29"/>
    <p:sldId id="307" r:id="rId30"/>
    <p:sldId id="306" r:id="rId31"/>
    <p:sldId id="430" r:id="rId32"/>
    <p:sldId id="308" r:id="rId33"/>
    <p:sldId id="309" r:id="rId34"/>
    <p:sldId id="310" r:id="rId35"/>
    <p:sldId id="431" r:id="rId36"/>
    <p:sldId id="311" r:id="rId37"/>
    <p:sldId id="273" r:id="rId38"/>
    <p:sldId id="274" r:id="rId39"/>
    <p:sldId id="271" r:id="rId40"/>
    <p:sldId id="283" r:id="rId41"/>
    <p:sldId id="275" r:id="rId42"/>
    <p:sldId id="395" r:id="rId43"/>
    <p:sldId id="258" r:id="rId44"/>
    <p:sldId id="433" r:id="rId45"/>
    <p:sldId id="434" r:id="rId46"/>
    <p:sldId id="435" r:id="rId47"/>
    <p:sldId id="436" r:id="rId48"/>
    <p:sldId id="300" r:id="rId49"/>
    <p:sldId id="260" r:id="rId50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9436C-0DDC-48B7-97DF-3B4C69316070}" v="5" dt="2024-08-22T07:04:48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B2158180-4F0B-448C-B031-B7FC9E00918A}"/>
    <pc:docChg chg="undo custSel modSld sldOrd">
      <pc:chgData name="Hill Huang" userId="e61fedabd856eaab" providerId="LiveId" clId="{B2158180-4F0B-448C-B031-B7FC9E00918A}" dt="2024-08-22T08:30:24.860" v="615" actId="20577"/>
      <pc:docMkLst>
        <pc:docMk/>
      </pc:docMkLst>
      <pc:sldChg chg="modSp mod">
        <pc:chgData name="Hill Huang" userId="e61fedabd856eaab" providerId="LiveId" clId="{B2158180-4F0B-448C-B031-B7FC9E00918A}" dt="2024-08-22T07:55:11.789" v="426" actId="20577"/>
        <pc:sldMkLst>
          <pc:docMk/>
          <pc:sldMk cId="4167953904" sldId="262"/>
        </pc:sldMkLst>
        <pc:spChg chg="mod">
          <ac:chgData name="Hill Huang" userId="e61fedabd856eaab" providerId="LiveId" clId="{B2158180-4F0B-448C-B031-B7FC9E00918A}" dt="2024-08-22T07:54:32.349" v="385" actId="13926"/>
          <ac:spMkLst>
            <pc:docMk/>
            <pc:sldMk cId="4167953904" sldId="26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5:11.789" v="426" actId="20577"/>
          <ac:spMkLst>
            <pc:docMk/>
            <pc:sldMk cId="4167953904" sldId="26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6.926" v="307" actId="20577"/>
          <ac:spMkLst>
            <pc:docMk/>
            <pc:sldMk cId="4167953904" sldId="262"/>
            <ac:spMk id="5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50:39.395" v="292" actId="20577"/>
        <pc:sldMkLst>
          <pc:docMk/>
          <pc:sldMk cId="2257264761" sldId="278"/>
        </pc:sldMkLst>
        <pc:spChg chg="mod">
          <ac:chgData name="Hill Huang" userId="e61fedabd856eaab" providerId="LiveId" clId="{B2158180-4F0B-448C-B031-B7FC9E00918A}" dt="2024-08-22T07:50:39.395" v="292" actId="20577"/>
          <ac:spMkLst>
            <pc:docMk/>
            <pc:sldMk cId="2257264761" sldId="278"/>
            <ac:spMk id="41" creationId="{00000000-0000-0000-0000-000000000000}"/>
          </ac:spMkLst>
        </pc:spChg>
        <pc:spChg chg="mod">
          <ac:chgData name="Hill Huang" userId="e61fedabd856eaab" providerId="LiveId" clId="{B2158180-4F0B-448C-B031-B7FC9E00918A}" dt="2024-08-22T07:41:18.965" v="276" actId="1076"/>
          <ac:spMkLst>
            <pc:docMk/>
            <pc:sldMk cId="2257264761" sldId="278"/>
            <ac:spMk id="61" creationId="{00000000-0000-0000-0000-000000000000}"/>
          </ac:spMkLst>
        </pc:spChg>
      </pc:sldChg>
      <pc:sldChg chg="modSp mod ord">
        <pc:chgData name="Hill Huang" userId="e61fedabd856eaab" providerId="LiveId" clId="{B2158180-4F0B-448C-B031-B7FC9E00918A}" dt="2024-08-22T07:54:05.505" v="380" actId="20577"/>
        <pc:sldMkLst>
          <pc:docMk/>
          <pc:sldMk cId="1854767692" sldId="279"/>
        </pc:sldMkLst>
        <pc:spChg chg="mod">
          <ac:chgData name="Hill Huang" userId="e61fedabd856eaab" providerId="LiveId" clId="{B2158180-4F0B-448C-B031-B7FC9E00918A}" dt="2024-08-22T07:54:05.505" v="380" actId="20577"/>
          <ac:spMkLst>
            <pc:docMk/>
            <pc:sldMk cId="1854767692" sldId="279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41.630" v="298" actId="6549"/>
          <ac:spMkLst>
            <pc:docMk/>
            <pc:sldMk cId="1854767692" sldId="279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1:53.222" v="302" actId="20577"/>
          <ac:spMkLst>
            <pc:docMk/>
            <pc:sldMk cId="1854767692" sldId="279"/>
            <ac:spMk id="58" creationId="{00000000-0000-0000-0000-000000000000}"/>
          </ac:spMkLst>
        </pc:spChg>
      </pc:sldChg>
      <pc:sldChg chg="delSp modSp mod">
        <pc:chgData name="Hill Huang" userId="e61fedabd856eaab" providerId="LiveId" clId="{B2158180-4F0B-448C-B031-B7FC9E00918A}" dt="2024-08-22T08:15:13.605" v="527" actId="14100"/>
        <pc:sldMkLst>
          <pc:docMk/>
          <pc:sldMk cId="1953605280" sldId="280"/>
        </pc:sldMkLst>
        <pc:spChg chg="mod">
          <ac:chgData name="Hill Huang" userId="e61fedabd856eaab" providerId="LiveId" clId="{B2158180-4F0B-448C-B031-B7FC9E00918A}" dt="2024-08-22T08:15:13.605" v="527" actId="14100"/>
          <ac:spMkLst>
            <pc:docMk/>
            <pc:sldMk cId="1953605280" sldId="280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7:15.974" v="514" actId="20577"/>
          <ac:spMkLst>
            <pc:docMk/>
            <pc:sldMk cId="1953605280" sldId="280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23.293" v="517" actId="1076"/>
          <ac:spMkLst>
            <pc:docMk/>
            <pc:sldMk cId="1953605280" sldId="280"/>
            <ac:spMk id="45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4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7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59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4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6" creationId="{00000000-0000-0000-0000-000000000000}"/>
          </ac:spMkLst>
        </pc:spChg>
        <pc:spChg chg="del">
          <ac:chgData name="Hill Huang" userId="e61fedabd856eaab" providerId="LiveId" clId="{B2158180-4F0B-448C-B031-B7FC9E00918A}" dt="2024-08-22T08:09:05.949" v="515" actId="478"/>
          <ac:spMkLst>
            <pc:docMk/>
            <pc:sldMk cId="1953605280" sldId="280"/>
            <ac:spMk id="67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8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69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0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72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1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9:19.089" v="516" actId="1076"/>
          <ac:spMkLst>
            <pc:docMk/>
            <pc:sldMk cId="1953605280" sldId="280"/>
            <ac:spMk id="82" creationId="{00000000-0000-0000-0000-000000000000}"/>
          </ac:spMkLst>
        </pc:spChg>
        <pc:cxnChg chg="mod">
          <ac:chgData name="Hill Huang" userId="e61fedabd856eaab" providerId="LiveId" clId="{B2158180-4F0B-448C-B031-B7FC9E00918A}" dt="2024-08-22T08:09:19.089" v="516" actId="1076"/>
          <ac:cxnSpMkLst>
            <pc:docMk/>
            <pc:sldMk cId="1953605280" sldId="280"/>
            <ac:cxnSpMk id="85" creationId="{00000000-0000-0000-0000-000000000000}"/>
          </ac:cxnSpMkLst>
        </pc:cxnChg>
      </pc:sldChg>
      <pc:sldChg chg="modSp mod">
        <pc:chgData name="Hill Huang" userId="e61fedabd856eaab" providerId="LiveId" clId="{B2158180-4F0B-448C-B031-B7FC9E00918A}" dt="2024-08-22T08:30:24.860" v="615" actId="20577"/>
        <pc:sldMkLst>
          <pc:docMk/>
          <pc:sldMk cId="3197472562" sldId="302"/>
        </pc:sldMkLst>
        <pc:spChg chg="mod">
          <ac:chgData name="Hill Huang" userId="e61fedabd856eaab" providerId="LiveId" clId="{B2158180-4F0B-448C-B031-B7FC9E00918A}" dt="2024-08-22T08:30:24.860" v="615" actId="20577"/>
          <ac:spMkLst>
            <pc:docMk/>
            <pc:sldMk cId="3197472562" sldId="30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8:30:12.238" v="601" actId="14100"/>
          <ac:spMkLst>
            <pc:docMk/>
            <pc:sldMk cId="3197472562" sldId="302"/>
            <ac:spMk id="38" creationId="{00000000-0000-0000-0000-000000000000}"/>
          </ac:spMkLst>
        </pc:spChg>
      </pc:sldChg>
      <pc:sldChg chg="modSp mod">
        <pc:chgData name="Hill Huang" userId="e61fedabd856eaab" providerId="LiveId" clId="{B2158180-4F0B-448C-B031-B7FC9E00918A}" dt="2024-08-22T07:19:56.527" v="132" actId="20577"/>
        <pc:sldMkLst>
          <pc:docMk/>
          <pc:sldMk cId="1626459259" sldId="411"/>
        </pc:sldMkLst>
        <pc:spChg chg="mod">
          <ac:chgData name="Hill Huang" userId="e61fedabd856eaab" providerId="LiveId" clId="{B2158180-4F0B-448C-B031-B7FC9E00918A}" dt="2024-08-22T07:19:56.527" v="132" actId="20577"/>
          <ac:spMkLst>
            <pc:docMk/>
            <pc:sldMk cId="1626459259" sldId="411"/>
            <ac:spMk id="2" creationId="{0C1DE5DA-AA05-97D9-B64D-452106D9AE07}"/>
          </ac:spMkLst>
        </pc:spChg>
      </pc:sldChg>
      <pc:sldChg chg="modSp mod">
        <pc:chgData name="Hill Huang" userId="e61fedabd856eaab" providerId="LiveId" clId="{B2158180-4F0B-448C-B031-B7FC9E00918A}" dt="2024-08-22T08:01:03.514" v="485" actId="403"/>
        <pc:sldMkLst>
          <pc:docMk/>
          <pc:sldMk cId="2910253138" sldId="412"/>
        </pc:sldMkLst>
        <pc:spChg chg="mod">
          <ac:chgData name="Hill Huang" userId="e61fedabd856eaab" providerId="LiveId" clId="{B2158180-4F0B-448C-B031-B7FC9E00918A}" dt="2024-08-22T07:58:14.784" v="459" actId="1076"/>
          <ac:spMkLst>
            <pc:docMk/>
            <pc:sldMk cId="2910253138" sldId="412"/>
            <ac:spMk id="6" creationId="{00000000-0000-0000-0000-000000000000}"/>
          </ac:spMkLst>
        </pc:spChg>
        <pc:spChg chg="mod">
          <ac:chgData name="Hill Huang" userId="e61fedabd856eaab" providerId="LiveId" clId="{B2158180-4F0B-448C-B031-B7FC9E00918A}" dt="2024-08-22T08:01:03.514" v="485" actId="403"/>
          <ac:spMkLst>
            <pc:docMk/>
            <pc:sldMk cId="2910253138" sldId="412"/>
            <ac:spMk id="23" creationId="{00000000-0000-0000-0000-000000000000}"/>
          </ac:spMkLst>
        </pc:spChg>
        <pc:spChg chg="mod">
          <ac:chgData name="Hill Huang" userId="e61fedabd856eaab" providerId="LiveId" clId="{B2158180-4F0B-448C-B031-B7FC9E00918A}" dt="2024-08-22T07:58:15.428" v="460" actId="1076"/>
          <ac:spMkLst>
            <pc:docMk/>
            <pc:sldMk cId="2910253138" sldId="412"/>
            <ac:spMk id="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38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53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24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036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938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2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51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45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42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55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4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23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16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058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312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84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133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32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41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branch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退版、需求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208957" y="397715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98563" y="774878"/>
            <a:ext cx="8667582" cy="77895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點選左側功能列，然後點擊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New merge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2" y="1673913"/>
            <a:ext cx="9113917" cy="43574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01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98563" y="774878"/>
            <a:ext cx="8667582" cy="68446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左側功能列，然後點擊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New merge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3" y="1553832"/>
            <a:ext cx="316230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5" y="4116057"/>
            <a:ext cx="9667604" cy="16533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02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599"/>
            <a:ext cx="8667582" cy="86694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branch 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branches and continue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294142"/>
            <a:ext cx="9661236" cy="3192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749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時的背景資料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17" y="1256146"/>
            <a:ext cx="6592743" cy="54582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628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34626" y="778400"/>
            <a:ext cx="10417219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填寫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時的背景資料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填寫後按下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Create merge 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7" y="1383267"/>
            <a:ext cx="4005118" cy="47405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36" y="1383267"/>
            <a:ext cx="3927365" cy="47478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951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89360" y="795600"/>
            <a:ext cx="9591265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這時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列表中，會出現剛剛建立的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12" y="1976437"/>
            <a:ext cx="8001000" cy="29051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6435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489360" y="795600"/>
            <a:ext cx="9591265" cy="4605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點進去可以確認版本差異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" y="1519560"/>
            <a:ext cx="9699414" cy="4054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67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38708" y="115758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489360" y="795600"/>
            <a:ext cx="9591265" cy="783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確認版本差異無誤後，點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Overview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頁簽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在下方處有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按鈕，點擊按鈕後即可完成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0" y="1675105"/>
            <a:ext cx="8273040" cy="2734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49" y="4024456"/>
            <a:ext cx="5800725" cy="215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PlaceHolder 1"/>
          <p:cNvSpPr txBox="1">
            <a:spLocks/>
          </p:cNvSpPr>
          <p:nvPr/>
        </p:nvSpPr>
        <p:spPr>
          <a:xfrm>
            <a:off x="176866" y="4827273"/>
            <a:ext cx="9591265" cy="7838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Þ"/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不勾選刪除來源分支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3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754674" cy="811527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多出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的檔案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下圖可看到多了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IssusAAAController.java</a:t>
            </a:r>
            <a:endParaRPr lang="en-US" altLang="zh-TW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83" y="1933311"/>
            <a:ext cx="6666779" cy="3834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7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1127" y="838781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=&gt;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找到之前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72" y="1399487"/>
            <a:ext cx="7591425" cy="4667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6029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06315" y="675527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後再做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" y="1193052"/>
            <a:ext cx="8601075" cy="48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825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5175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跳出確認視窗，點選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38" y="1519560"/>
            <a:ext cx="7609899" cy="43990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29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52381" y="79560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系統會自動開啟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Request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631373"/>
            <a:ext cx="89535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6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1" y="71629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同前面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Request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後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確認後點擊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82" y="3872131"/>
            <a:ext cx="7183869" cy="2157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" y="1572726"/>
            <a:ext cx="8391525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220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24671" y="716290"/>
            <a:ext cx="8667582" cy="73763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 branch Merge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分支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22" y="1440250"/>
            <a:ext cx="6554356" cy="50879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255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333908" y="795599"/>
            <a:ext cx="8667582" cy="6447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是否已將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版本刪除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3" y="1457037"/>
            <a:ext cx="7110124" cy="4796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172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55F9B631-0811-4363-C9B6-EB6ED1A3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6565"/>
            <a:ext cx="10080625" cy="40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5348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25636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2" y="2557462"/>
            <a:ext cx="7886700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3"/>
          <p:cNvSpPr/>
          <p:nvPr/>
        </p:nvSpPr>
        <p:spPr>
          <a:xfrm>
            <a:off x="997527" y="980320"/>
            <a:ext cx="8311320" cy="765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m2/settings.xml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mirrors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8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 idx="4294967295"/>
          </p:nvPr>
        </p:nvSpPr>
        <p:spPr>
          <a:xfrm>
            <a:off x="962184" y="277061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/>
          <p:nvPr/>
        </p:nvSpPr>
        <p:spPr>
          <a:xfrm>
            <a:off x="597056" y="1634836"/>
            <a:ext cx="3011054" cy="17826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於開發本機 </a:t>
            </a:r>
            <a:endParaRPr lang="en-US" altLang="zh-TW" sz="2400" b="0" strike="noStrike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~/.m2/settings.xml 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設定配置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10" y="1001021"/>
            <a:ext cx="6211745" cy="5017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05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738907" y="1001021"/>
            <a:ext cx="9050229" cy="4802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eclipse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設定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21" y="1533237"/>
            <a:ext cx="7812626" cy="4483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1"/>
          <p:cNvSpPr txBox="1">
            <a:spLocks/>
          </p:cNvSpPr>
          <p:nvPr/>
        </p:nvSpPr>
        <p:spPr>
          <a:xfrm>
            <a:off x="962184" y="277061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3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 txBox="1">
            <a:spLocks/>
          </p:cNvSpPr>
          <p:nvPr/>
        </p:nvSpPr>
        <p:spPr>
          <a:xfrm>
            <a:off x="968310" y="237895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8" y="1829629"/>
            <a:ext cx="9341139" cy="4000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PlaceHolder 3"/>
          <p:cNvSpPr/>
          <p:nvPr/>
        </p:nvSpPr>
        <p:spPr>
          <a:xfrm>
            <a:off x="392544" y="961855"/>
            <a:ext cx="9222510" cy="8333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settings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設定成功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編譯時會看到由內部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抓取套件</a:t>
            </a:r>
            <a:endParaRPr lang="en-US" sz="2400" b="0" strike="noStrike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12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/>
          <p:cNvSpPr/>
          <p:nvPr/>
        </p:nvSpPr>
        <p:spPr>
          <a:xfrm>
            <a:off x="587309" y="693278"/>
            <a:ext cx="8820728" cy="11532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Maven </a:t>
            </a: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pom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file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檔案設定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ersion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須為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Notes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tabLst>
                <a:tab pos="0" algn="l"/>
              </a:tabLst>
            </a:pPr>
            <a:r>
              <a:rPr lang="en-US" altLang="zh-TW" sz="2400" b="0" strike="noStrike" spc="-1" dirty="0" err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groupId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會影響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Nexus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儲存庫的路徑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如下圖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b="0" strike="noStrike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962184" y="71640"/>
            <a:ext cx="8070979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en-US" sz="3600" b="1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pom</a:t>
            </a:r>
            <a:r>
              <a:rPr 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file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34" y="1938911"/>
            <a:ext cx="2749091" cy="4189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62" y="1938911"/>
            <a:ext cx="5270265" cy="41444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3131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877" name="圖片 876">
            <a:extLst>
              <a:ext uri="{FF2B5EF4-FFF2-40B4-BE49-F238E27FC236}">
                <a16:creationId xmlns:a16="http://schemas.microsoft.com/office/drawing/2014/main" id="{B474B1C2-DEEC-FA4C-6200-3FD7E1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" y="841944"/>
            <a:ext cx="9591040" cy="51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902124"/>
            <a:ext cx="8794197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0E8D3141-A4E0-F213-0DD4-58AA3113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9122"/>
            <a:ext cx="10080625" cy="43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25408</TotalTime>
  <Words>1920</Words>
  <Application>Microsoft Office PowerPoint</Application>
  <PresentationFormat>自訂</PresentationFormat>
  <Paragraphs>442</Paragraphs>
  <Slides>49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1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情境一</vt:lpstr>
      <vt:lpstr>Gitlab 情境二</vt:lpstr>
      <vt:lpstr>Gitlab 情境三</vt:lpstr>
      <vt:lpstr>Gitlab 情境四</vt:lpstr>
      <vt:lpstr>Gitlab 情境五</vt:lpstr>
      <vt:lpstr>Gitlab 情境六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與 Revert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Gitlab Tag 命名規則</vt:lpstr>
      <vt:lpstr>PowerPoint 簡報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637</cp:revision>
  <cp:lastPrinted>2021-10-04T02:16:34Z</cp:lastPrinted>
  <dcterms:created xsi:type="dcterms:W3CDTF">2020-09-24T07:39:29Z</dcterms:created>
  <dcterms:modified xsi:type="dcterms:W3CDTF">2024-08-23T01:59:29Z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